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65" r:id="rId4"/>
    <p:sldId id="257" r:id="rId5"/>
    <p:sldId id="267" r:id="rId6"/>
    <p:sldId id="268" r:id="rId7"/>
    <p:sldId id="270" r:id="rId8"/>
    <p:sldId id="272" r:id="rId9"/>
    <p:sldId id="273" r:id="rId10"/>
    <p:sldId id="274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258" r:id="rId20"/>
    <p:sldId id="302" r:id="rId21"/>
    <p:sldId id="303" r:id="rId22"/>
    <p:sldId id="278" r:id="rId23"/>
    <p:sldId id="279" r:id="rId24"/>
    <p:sldId id="280" r:id="rId25"/>
    <p:sldId id="285" r:id="rId26"/>
    <p:sldId id="281" r:id="rId27"/>
    <p:sldId id="283" r:id="rId28"/>
    <p:sldId id="282" r:id="rId29"/>
    <p:sldId id="284" r:id="rId30"/>
    <p:sldId id="288" r:id="rId31"/>
    <p:sldId id="290" r:id="rId32"/>
    <p:sldId id="289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8850D-67C8-4820-847F-2DEA7D75C2A9}" v="1111" dt="2018-09-21T12:40:09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ger" userId="089caf2d-9c90-4e79-b76c-bb29309b972a" providerId="ADAL" clId="{864EE97A-28A0-4484-9687-26811974E311}"/>
    <pc:docChg chg="undo custSel addSld delSld modSld sldOrd">
      <pc:chgData name="David Meger" userId="089caf2d-9c90-4e79-b76c-bb29309b972a" providerId="ADAL" clId="{864EE97A-28A0-4484-9687-26811974E311}" dt="2018-09-21T12:40:09.084" v="1107" actId="14100"/>
      <pc:docMkLst>
        <pc:docMk/>
      </pc:docMkLst>
      <pc:sldChg chg="addSp modSp">
        <pc:chgData name="David Meger" userId="089caf2d-9c90-4e79-b76c-bb29309b972a" providerId="ADAL" clId="{864EE97A-28A0-4484-9687-26811974E311}" dt="2018-09-21T12:38:42.074" v="877" actId="14100"/>
        <pc:sldMkLst>
          <pc:docMk/>
          <pc:sldMk cId="124285950" sldId="258"/>
        </pc:sldMkLst>
        <pc:spChg chg="add mod">
          <ac:chgData name="David Meger" userId="089caf2d-9c90-4e79-b76c-bb29309b972a" providerId="ADAL" clId="{864EE97A-28A0-4484-9687-26811974E311}" dt="2018-09-21T12:38:39.949" v="876" actId="1076"/>
          <ac:spMkLst>
            <pc:docMk/>
            <pc:sldMk cId="124285950" sldId="258"/>
            <ac:spMk id="2" creationId="{4F16BCC1-E60A-4DE3-9C10-024D814A2A8E}"/>
          </ac:spMkLst>
        </pc:spChg>
        <pc:cxnChg chg="add mod">
          <ac:chgData name="David Meger" userId="089caf2d-9c90-4e79-b76c-bb29309b972a" providerId="ADAL" clId="{864EE97A-28A0-4484-9687-26811974E311}" dt="2018-09-21T12:38:42.074" v="877" actId="14100"/>
          <ac:cxnSpMkLst>
            <pc:docMk/>
            <pc:sldMk cId="124285950" sldId="258"/>
            <ac:cxnSpMk id="4" creationId="{279B1F95-651F-464F-A1D9-38EE72F1B447}"/>
          </ac:cxnSpMkLst>
        </pc:cxnChg>
      </pc:sldChg>
      <pc:sldChg chg="del">
        <pc:chgData name="David Meger" userId="089caf2d-9c90-4e79-b76c-bb29309b972a" providerId="ADAL" clId="{864EE97A-28A0-4484-9687-26811974E311}" dt="2018-09-21T12:27:57.761" v="6" actId="2696"/>
        <pc:sldMkLst>
          <pc:docMk/>
          <pc:sldMk cId="4250424724" sldId="263"/>
        </pc:sldMkLst>
      </pc:sldChg>
      <pc:sldChg chg="del">
        <pc:chgData name="David Meger" userId="089caf2d-9c90-4e79-b76c-bb29309b972a" providerId="ADAL" clId="{864EE97A-28A0-4484-9687-26811974E311}" dt="2018-09-21T12:27:57.767" v="7" actId="2696"/>
        <pc:sldMkLst>
          <pc:docMk/>
          <pc:sldMk cId="2485854256" sldId="264"/>
        </pc:sldMkLst>
      </pc:sldChg>
      <pc:sldChg chg="del">
        <pc:chgData name="David Meger" userId="089caf2d-9c90-4e79-b76c-bb29309b972a" providerId="ADAL" clId="{864EE97A-28A0-4484-9687-26811974E311}" dt="2018-09-21T12:26:22.970" v="0" actId="2696"/>
        <pc:sldMkLst>
          <pc:docMk/>
          <pc:sldMk cId="2267880267" sldId="266"/>
        </pc:sldMkLst>
      </pc:sldChg>
      <pc:sldChg chg="delSp">
        <pc:chgData name="David Meger" userId="089caf2d-9c90-4e79-b76c-bb29309b972a" providerId="ADAL" clId="{864EE97A-28A0-4484-9687-26811974E311}" dt="2018-09-21T12:28:28.628" v="8" actId="478"/>
        <pc:sldMkLst>
          <pc:docMk/>
          <pc:sldMk cId="1538191609" sldId="268"/>
        </pc:sldMkLst>
        <pc:cxnChg chg="del">
          <ac:chgData name="David Meger" userId="089caf2d-9c90-4e79-b76c-bb29309b972a" providerId="ADAL" clId="{864EE97A-28A0-4484-9687-26811974E311}" dt="2018-09-21T12:28:28.628" v="8" actId="478"/>
          <ac:cxnSpMkLst>
            <pc:docMk/>
            <pc:sldMk cId="1538191609" sldId="268"/>
            <ac:cxnSpMk id="44" creationId="{00000000-0000-0000-0000-000000000000}"/>
          </ac:cxnSpMkLst>
        </pc:cxnChg>
      </pc:sldChg>
      <pc:sldChg chg="del">
        <pc:chgData name="David Meger" userId="089caf2d-9c90-4e79-b76c-bb29309b972a" providerId="ADAL" clId="{864EE97A-28A0-4484-9687-26811974E311}" dt="2018-09-21T12:35:42.417" v="368" actId="2696"/>
        <pc:sldMkLst>
          <pc:docMk/>
          <pc:sldMk cId="2405508444" sldId="269"/>
        </pc:sldMkLst>
      </pc:sldChg>
      <pc:sldChg chg="modSp">
        <pc:chgData name="David Meger" userId="089caf2d-9c90-4e79-b76c-bb29309b972a" providerId="ADAL" clId="{864EE97A-28A0-4484-9687-26811974E311}" dt="2018-09-21T12:30:02.522" v="44" actId="1076"/>
        <pc:sldMkLst>
          <pc:docMk/>
          <pc:sldMk cId="3199869512" sldId="270"/>
        </pc:sldMkLst>
        <pc:spChg chg="mod">
          <ac:chgData name="David Meger" userId="089caf2d-9c90-4e79-b76c-bb29309b972a" providerId="ADAL" clId="{864EE97A-28A0-4484-9687-26811974E311}" dt="2018-09-21T12:29:38.347" v="24" actId="20577"/>
          <ac:spMkLst>
            <pc:docMk/>
            <pc:sldMk cId="3199869512" sldId="270"/>
            <ac:spMk id="5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29:41.421" v="26" actId="20577"/>
          <ac:spMkLst>
            <pc:docMk/>
            <pc:sldMk cId="3199869512" sldId="270"/>
            <ac:spMk id="6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30:02.522" v="44" actId="1076"/>
          <ac:spMkLst>
            <pc:docMk/>
            <pc:sldMk cId="3199869512" sldId="270"/>
            <ac:spMk id="18" creationId="{00000000-0000-0000-0000-000000000000}"/>
          </ac:spMkLst>
        </pc:spChg>
        <pc:cxnChg chg="mod">
          <ac:chgData name="David Meger" userId="089caf2d-9c90-4e79-b76c-bb29309b972a" providerId="ADAL" clId="{864EE97A-28A0-4484-9687-26811974E311}" dt="2018-09-21T12:29:24.638" v="14" actId="1076"/>
          <ac:cxnSpMkLst>
            <pc:docMk/>
            <pc:sldMk cId="3199869512" sldId="270"/>
            <ac:cxnSpMk id="12" creationId="{00000000-0000-0000-0000-000000000000}"/>
          </ac:cxnSpMkLst>
        </pc:cxnChg>
        <pc:cxnChg chg="mod">
          <ac:chgData name="David Meger" userId="089caf2d-9c90-4e79-b76c-bb29309b972a" providerId="ADAL" clId="{864EE97A-28A0-4484-9687-26811974E311}" dt="2018-09-21T12:29:15.998" v="9" actId="14100"/>
          <ac:cxnSpMkLst>
            <pc:docMk/>
            <pc:sldMk cId="3199869512" sldId="270"/>
            <ac:cxnSpMk id="13" creationId="{00000000-0000-0000-0000-000000000000}"/>
          </ac:cxnSpMkLst>
        </pc:cxnChg>
        <pc:cxnChg chg="mod">
          <ac:chgData name="David Meger" userId="089caf2d-9c90-4e79-b76c-bb29309b972a" providerId="ADAL" clId="{864EE97A-28A0-4484-9687-26811974E311}" dt="2018-09-21T12:29:46.024" v="27" actId="14100"/>
          <ac:cxnSpMkLst>
            <pc:docMk/>
            <pc:sldMk cId="3199869512" sldId="270"/>
            <ac:cxnSpMk id="15" creationId="{00000000-0000-0000-0000-000000000000}"/>
          </ac:cxnSpMkLst>
        </pc:cxnChg>
      </pc:sldChg>
      <pc:sldChg chg="del">
        <pc:chgData name="David Meger" userId="089caf2d-9c90-4e79-b76c-bb29309b972a" providerId="ADAL" clId="{864EE97A-28A0-4484-9687-26811974E311}" dt="2018-09-21T12:30:26.326" v="45" actId="2696"/>
        <pc:sldMkLst>
          <pc:docMk/>
          <pc:sldMk cId="3462770687" sldId="271"/>
        </pc:sldMkLst>
      </pc:sldChg>
      <pc:sldChg chg="modSp">
        <pc:chgData name="David Meger" userId="089caf2d-9c90-4e79-b76c-bb29309b972a" providerId="ADAL" clId="{864EE97A-28A0-4484-9687-26811974E311}" dt="2018-09-21T12:31:46.240" v="63" actId="1076"/>
        <pc:sldMkLst>
          <pc:docMk/>
          <pc:sldMk cId="1128436712" sldId="274"/>
        </pc:sldMkLst>
        <pc:spChg chg="mod">
          <ac:chgData name="David Meger" userId="089caf2d-9c90-4e79-b76c-bb29309b972a" providerId="ADAL" clId="{864EE97A-28A0-4484-9687-26811974E311}" dt="2018-09-21T12:31:46.240" v="63" actId="1076"/>
          <ac:spMkLst>
            <pc:docMk/>
            <pc:sldMk cId="1128436712" sldId="274"/>
            <ac:spMk id="21" creationId="{00000000-0000-0000-0000-000000000000}"/>
          </ac:spMkLst>
        </pc:spChg>
      </pc:sldChg>
      <pc:sldChg chg="del">
        <pc:chgData name="David Meger" userId="089caf2d-9c90-4e79-b76c-bb29309b972a" providerId="ADAL" clId="{864EE97A-28A0-4484-9687-26811974E311}" dt="2018-09-21T12:35:42.418" v="369" actId="2696"/>
        <pc:sldMkLst>
          <pc:docMk/>
          <pc:sldMk cId="3996473963" sldId="275"/>
        </pc:sldMkLst>
      </pc:sldChg>
      <pc:sldChg chg="del">
        <pc:chgData name="David Meger" userId="089caf2d-9c90-4e79-b76c-bb29309b972a" providerId="ADAL" clId="{864EE97A-28A0-4484-9687-26811974E311}" dt="2018-09-21T12:35:42.420" v="370" actId="2696"/>
        <pc:sldMkLst>
          <pc:docMk/>
          <pc:sldMk cId="1925125102" sldId="276"/>
        </pc:sldMkLst>
      </pc:sldChg>
      <pc:sldChg chg="del">
        <pc:chgData name="David Meger" userId="089caf2d-9c90-4e79-b76c-bb29309b972a" providerId="ADAL" clId="{864EE97A-28A0-4484-9687-26811974E311}" dt="2018-09-21T12:35:42.422" v="371" actId="2696"/>
        <pc:sldMkLst>
          <pc:docMk/>
          <pc:sldMk cId="3172863" sldId="277"/>
        </pc:sldMkLst>
      </pc:sldChg>
      <pc:sldChg chg="modSp">
        <pc:chgData name="David Meger" userId="089caf2d-9c90-4e79-b76c-bb29309b972a" providerId="ADAL" clId="{864EE97A-28A0-4484-9687-26811974E311}" dt="2018-09-21T12:40:09.084" v="1107" actId="14100"/>
        <pc:sldMkLst>
          <pc:docMk/>
          <pc:sldMk cId="2291581278" sldId="285"/>
        </pc:sldMkLst>
        <pc:spChg chg="mod">
          <ac:chgData name="David Meger" userId="089caf2d-9c90-4e79-b76c-bb29309b972a" providerId="ADAL" clId="{864EE97A-28A0-4484-9687-26811974E311}" dt="2018-09-21T12:39:39.710" v="1029" actId="20577"/>
          <ac:spMkLst>
            <pc:docMk/>
            <pc:sldMk cId="2291581278" sldId="285"/>
            <ac:spMk id="2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40:09.084" v="1107" actId="14100"/>
          <ac:spMkLst>
            <pc:docMk/>
            <pc:sldMk cId="2291581278" sldId="285"/>
            <ac:spMk id="5" creationId="{00000000-0000-0000-0000-000000000000}"/>
          </ac:spMkLst>
        </pc:spChg>
      </pc:sldChg>
      <pc:sldChg chg="addSp modSp ord">
        <pc:chgData name="David Meger" userId="089caf2d-9c90-4e79-b76c-bb29309b972a" providerId="ADAL" clId="{864EE97A-28A0-4484-9687-26811974E311}" dt="2018-09-21T12:26:36.037" v="5"/>
        <pc:sldMkLst>
          <pc:docMk/>
          <pc:sldMk cId="4005551181" sldId="293"/>
        </pc:sldMkLst>
        <pc:spChg chg="add mod">
          <ac:chgData name="David Meger" userId="089caf2d-9c90-4e79-b76c-bb29309b972a" providerId="ADAL" clId="{864EE97A-28A0-4484-9687-26811974E311}" dt="2018-09-21T12:26:32.268" v="4" actId="1076"/>
          <ac:spMkLst>
            <pc:docMk/>
            <pc:sldMk cId="4005551181" sldId="293"/>
            <ac:spMk id="11" creationId="{EA39B6D9-BD57-4AB2-9639-4F1F5E1C4992}"/>
          </ac:spMkLst>
        </pc:spChg>
      </pc:sldChg>
      <pc:sldChg chg="modSp add">
        <pc:chgData name="David Meger" userId="089caf2d-9c90-4e79-b76c-bb29309b972a" providerId="ADAL" clId="{864EE97A-28A0-4484-9687-26811974E311}" dt="2018-09-21T12:31:08.019" v="52" actId="1076"/>
        <pc:sldMkLst>
          <pc:docMk/>
          <pc:sldMk cId="1285715128" sldId="294"/>
        </pc:sldMkLst>
        <pc:spChg chg="mod">
          <ac:chgData name="David Meger" userId="089caf2d-9c90-4e79-b76c-bb29309b972a" providerId="ADAL" clId="{864EE97A-28A0-4484-9687-26811974E311}" dt="2018-09-21T12:31:08.019" v="52" actId="1076"/>
          <ac:spMkLst>
            <pc:docMk/>
            <pc:sldMk cId="1285715128" sldId="294"/>
            <ac:spMk id="21" creationId="{00000000-0000-0000-0000-000000000000}"/>
          </ac:spMkLst>
        </pc:spChg>
        <pc:cxnChg chg="mod">
          <ac:chgData name="David Meger" userId="089caf2d-9c90-4e79-b76c-bb29309b972a" providerId="ADAL" clId="{864EE97A-28A0-4484-9687-26811974E311}" dt="2018-09-21T12:30:55.780" v="47" actId="14100"/>
          <ac:cxnSpMkLst>
            <pc:docMk/>
            <pc:sldMk cId="1285715128" sldId="294"/>
            <ac:cxnSpMk id="12" creationId="{00000000-0000-0000-0000-000000000000}"/>
          </ac:cxnSpMkLst>
        </pc:cxnChg>
        <pc:cxnChg chg="mod">
          <ac:chgData name="David Meger" userId="089caf2d-9c90-4e79-b76c-bb29309b972a" providerId="ADAL" clId="{864EE97A-28A0-4484-9687-26811974E311}" dt="2018-09-21T12:31:04.713" v="51" actId="14100"/>
          <ac:cxnSpMkLst>
            <pc:docMk/>
            <pc:sldMk cId="1285715128" sldId="294"/>
            <ac:cxnSpMk id="32" creationId="{00000000-0000-0000-0000-000000000000}"/>
          </ac:cxnSpMkLst>
        </pc:cxnChg>
      </pc:sldChg>
      <pc:sldChg chg="modSp add">
        <pc:chgData name="David Meger" userId="089caf2d-9c90-4e79-b76c-bb29309b972a" providerId="ADAL" clId="{864EE97A-28A0-4484-9687-26811974E311}" dt="2018-09-21T12:32:03.537" v="68" actId="1076"/>
        <pc:sldMkLst>
          <pc:docMk/>
          <pc:sldMk cId="1199701798" sldId="295"/>
        </pc:sldMkLst>
        <pc:spChg chg="mod">
          <ac:chgData name="David Meger" userId="089caf2d-9c90-4e79-b76c-bb29309b972a" providerId="ADAL" clId="{864EE97A-28A0-4484-9687-26811974E311}" dt="2018-09-21T12:31:24.149" v="57" actId="20577"/>
          <ac:spMkLst>
            <pc:docMk/>
            <pc:sldMk cId="1199701798" sldId="295"/>
            <ac:spMk id="7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31:22.039" v="56" actId="20577"/>
          <ac:spMkLst>
            <pc:docMk/>
            <pc:sldMk cId="1199701798" sldId="295"/>
            <ac:spMk id="8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32:03.537" v="68" actId="1076"/>
          <ac:spMkLst>
            <pc:docMk/>
            <pc:sldMk cId="1199701798" sldId="295"/>
            <ac:spMk id="21" creationId="{00000000-0000-0000-0000-000000000000}"/>
          </ac:spMkLst>
        </pc:spChg>
      </pc:sldChg>
      <pc:sldChg chg="addSp delSp modSp add">
        <pc:chgData name="David Meger" userId="089caf2d-9c90-4e79-b76c-bb29309b972a" providerId="ADAL" clId="{864EE97A-28A0-4484-9687-26811974E311}" dt="2018-09-21T12:34:49.142" v="355" actId="14100"/>
        <pc:sldMkLst>
          <pc:docMk/>
          <pc:sldMk cId="2506073007" sldId="296"/>
        </pc:sldMkLst>
        <pc:spChg chg="del">
          <ac:chgData name="David Meger" userId="089caf2d-9c90-4e79-b76c-bb29309b972a" providerId="ADAL" clId="{864EE97A-28A0-4484-9687-26811974E311}" dt="2018-09-21T12:33:07.294" v="75"/>
          <ac:spMkLst>
            <pc:docMk/>
            <pc:sldMk cId="2506073007" sldId="296"/>
            <ac:spMk id="2" creationId="{B9885CF0-7B6B-4644-82DF-A8E41581A48B}"/>
          </ac:spMkLst>
        </pc:spChg>
        <pc:spChg chg="del">
          <ac:chgData name="David Meger" userId="089caf2d-9c90-4e79-b76c-bb29309b972a" providerId="ADAL" clId="{864EE97A-28A0-4484-9687-26811974E311}" dt="2018-09-21T12:32:58.151" v="71" actId="931"/>
          <ac:spMkLst>
            <pc:docMk/>
            <pc:sldMk cId="2506073007" sldId="296"/>
            <ac:spMk id="3" creationId="{935936F6-D211-4DD4-BF60-D1170C7ABDF5}"/>
          </ac:spMkLst>
        </pc:spChg>
        <pc:spChg chg="del">
          <ac:chgData name="David Meger" userId="089caf2d-9c90-4e79-b76c-bb29309b972a" providerId="ADAL" clId="{864EE97A-28A0-4484-9687-26811974E311}" dt="2018-09-21T12:32:42.885" v="70" actId="478"/>
          <ac:spMkLst>
            <pc:docMk/>
            <pc:sldMk cId="2506073007" sldId="296"/>
            <ac:spMk id="4" creationId="{87A9807C-3689-4F4B-AC34-F66B536C4C04}"/>
          </ac:spMkLst>
        </pc:spChg>
        <pc:spChg chg="add mod">
          <ac:chgData name="David Meger" userId="089caf2d-9c90-4e79-b76c-bb29309b972a" providerId="ADAL" clId="{864EE97A-28A0-4484-9687-26811974E311}" dt="2018-09-21T12:33:36.172" v="116" actId="20577"/>
          <ac:spMkLst>
            <pc:docMk/>
            <pc:sldMk cId="2506073007" sldId="296"/>
            <ac:spMk id="7" creationId="{8181FFDD-3609-4B5C-AD08-CABC43D06AEF}"/>
          </ac:spMkLst>
        </pc:spChg>
        <pc:spChg chg="add mod">
          <ac:chgData name="David Meger" userId="089caf2d-9c90-4e79-b76c-bb29309b972a" providerId="ADAL" clId="{864EE97A-28A0-4484-9687-26811974E311}" dt="2018-09-21T12:34:37.700" v="352" actId="27636"/>
          <ac:spMkLst>
            <pc:docMk/>
            <pc:sldMk cId="2506073007" sldId="296"/>
            <ac:spMk id="8" creationId="{669F4D2A-549B-4F04-8524-72F1933D3179}"/>
          </ac:spMkLst>
        </pc:spChg>
        <pc:picChg chg="add mod">
          <ac:chgData name="David Meger" userId="089caf2d-9c90-4e79-b76c-bb29309b972a" providerId="ADAL" clId="{864EE97A-28A0-4484-9687-26811974E311}" dt="2018-09-21T12:33:22.624" v="80" actId="14100"/>
          <ac:picMkLst>
            <pc:docMk/>
            <pc:sldMk cId="2506073007" sldId="296"/>
            <ac:picMk id="6" creationId="{D021A961-CCFC-45DC-8F86-B39D3F524688}"/>
          </ac:picMkLst>
        </pc:picChg>
        <pc:cxnChg chg="add mod">
          <ac:chgData name="David Meger" userId="089caf2d-9c90-4e79-b76c-bb29309b972a" providerId="ADAL" clId="{864EE97A-28A0-4484-9687-26811974E311}" dt="2018-09-21T12:34:49.142" v="355" actId="14100"/>
          <ac:cxnSpMkLst>
            <pc:docMk/>
            <pc:sldMk cId="2506073007" sldId="296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4:58.648" v="358" actId="14100"/>
        <pc:sldMkLst>
          <pc:docMk/>
          <pc:sldMk cId="1299054555" sldId="297"/>
        </pc:sldMkLst>
        <pc:cxnChg chg="mod">
          <ac:chgData name="David Meger" userId="089caf2d-9c90-4e79-b76c-bb29309b972a" providerId="ADAL" clId="{864EE97A-28A0-4484-9687-26811974E311}" dt="2018-09-21T12:34:58.648" v="358" actId="14100"/>
          <ac:cxnSpMkLst>
            <pc:docMk/>
            <pc:sldMk cId="1299054555" sldId="297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5:08.824" v="361" actId="14100"/>
        <pc:sldMkLst>
          <pc:docMk/>
          <pc:sldMk cId="4104913568" sldId="298"/>
        </pc:sldMkLst>
        <pc:cxnChg chg="mod">
          <ac:chgData name="David Meger" userId="089caf2d-9c90-4e79-b76c-bb29309b972a" providerId="ADAL" clId="{864EE97A-28A0-4484-9687-26811974E311}" dt="2018-09-21T12:35:08.824" v="361" actId="14100"/>
          <ac:cxnSpMkLst>
            <pc:docMk/>
            <pc:sldMk cId="4104913568" sldId="298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5:20.952" v="364" actId="14100"/>
        <pc:sldMkLst>
          <pc:docMk/>
          <pc:sldMk cId="2739029752" sldId="299"/>
        </pc:sldMkLst>
        <pc:cxnChg chg="mod">
          <ac:chgData name="David Meger" userId="089caf2d-9c90-4e79-b76c-bb29309b972a" providerId="ADAL" clId="{864EE97A-28A0-4484-9687-26811974E311}" dt="2018-09-21T12:35:20.952" v="364" actId="14100"/>
          <ac:cxnSpMkLst>
            <pc:docMk/>
            <pc:sldMk cId="2739029752" sldId="299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5:30.252" v="367" actId="14100"/>
        <pc:sldMkLst>
          <pc:docMk/>
          <pc:sldMk cId="4205854965" sldId="300"/>
        </pc:sldMkLst>
        <pc:cxnChg chg="mod">
          <ac:chgData name="David Meger" userId="089caf2d-9c90-4e79-b76c-bb29309b972a" providerId="ADAL" clId="{864EE97A-28A0-4484-9687-26811974E311}" dt="2018-09-21T12:35:30.252" v="367" actId="14100"/>
          <ac:cxnSpMkLst>
            <pc:docMk/>
            <pc:sldMk cId="4205854965" sldId="300"/>
            <ac:cxnSpMk id="9" creationId="{1CA8A83C-F588-4184-9656-B7DD2E41FFBD}"/>
          </ac:cxnSpMkLst>
        </pc:cxnChg>
      </pc:sldChg>
      <pc:sldChg chg="delSp modSp add">
        <pc:chgData name="David Meger" userId="089caf2d-9c90-4e79-b76c-bb29309b972a" providerId="ADAL" clId="{864EE97A-28A0-4484-9687-26811974E311}" dt="2018-09-21T12:37:02.193" v="712" actId="20577"/>
        <pc:sldMkLst>
          <pc:docMk/>
          <pc:sldMk cId="3695320012" sldId="301"/>
        </pc:sldMkLst>
        <pc:spChg chg="mod">
          <ac:chgData name="David Meger" userId="089caf2d-9c90-4e79-b76c-bb29309b972a" providerId="ADAL" clId="{864EE97A-28A0-4484-9687-26811974E311}" dt="2018-09-21T12:35:57.712" v="414" actId="20577"/>
          <ac:spMkLst>
            <pc:docMk/>
            <pc:sldMk cId="3695320012" sldId="301"/>
            <ac:spMk id="2" creationId="{F7DA6065-CE3B-4430-8E7C-7DF9AA998C5F}"/>
          </ac:spMkLst>
        </pc:spChg>
        <pc:spChg chg="mod">
          <ac:chgData name="David Meger" userId="089caf2d-9c90-4e79-b76c-bb29309b972a" providerId="ADAL" clId="{864EE97A-28A0-4484-9687-26811974E311}" dt="2018-09-21T12:37:02.193" v="712" actId="20577"/>
          <ac:spMkLst>
            <pc:docMk/>
            <pc:sldMk cId="3695320012" sldId="301"/>
            <ac:spMk id="3" creationId="{A53ECB50-0356-454F-B676-D8EC68910D43}"/>
          </ac:spMkLst>
        </pc:spChg>
        <pc:spChg chg="del">
          <ac:chgData name="David Meger" userId="089caf2d-9c90-4e79-b76c-bb29309b972a" providerId="ADAL" clId="{864EE97A-28A0-4484-9687-26811974E311}" dt="2018-09-21T12:36:03.502" v="415" actId="478"/>
          <ac:spMkLst>
            <pc:docMk/>
            <pc:sldMk cId="3695320012" sldId="301"/>
            <ac:spMk id="4" creationId="{D9972996-096A-45F0-BFD7-B2DFF2715E92}"/>
          </ac:spMkLst>
        </pc:spChg>
      </pc:sldChg>
      <pc:sldChg chg="add">
        <pc:chgData name="David Meger" userId="089caf2d-9c90-4e79-b76c-bb29309b972a" providerId="ADAL" clId="{864EE97A-28A0-4484-9687-26811974E311}" dt="2018-09-21T12:38:14.559" v="808"/>
        <pc:sldMkLst>
          <pc:docMk/>
          <pc:sldMk cId="1048780942" sldId="302"/>
        </pc:sldMkLst>
      </pc:sldChg>
      <pc:sldChg chg="modSp add">
        <pc:chgData name="David Meger" userId="089caf2d-9c90-4e79-b76c-bb29309b972a" providerId="ADAL" clId="{864EE97A-28A0-4484-9687-26811974E311}" dt="2018-09-21T12:39:15.549" v="967" actId="14100"/>
        <pc:sldMkLst>
          <pc:docMk/>
          <pc:sldMk cId="2226769799" sldId="303"/>
        </pc:sldMkLst>
        <pc:spChg chg="mod">
          <ac:chgData name="David Meger" userId="089caf2d-9c90-4e79-b76c-bb29309b972a" providerId="ADAL" clId="{864EE97A-28A0-4484-9687-26811974E311}" dt="2018-09-21T12:39:10.455" v="965" actId="1076"/>
          <ac:spMkLst>
            <pc:docMk/>
            <pc:sldMk cId="2226769799" sldId="303"/>
            <ac:spMk id="2" creationId="{4F16BCC1-E60A-4DE3-9C10-024D814A2A8E}"/>
          </ac:spMkLst>
        </pc:spChg>
        <pc:cxnChg chg="mod">
          <ac:chgData name="David Meger" userId="089caf2d-9c90-4e79-b76c-bb29309b972a" providerId="ADAL" clId="{864EE97A-28A0-4484-9687-26811974E311}" dt="2018-09-21T12:39:15.549" v="967" actId="14100"/>
          <ac:cxnSpMkLst>
            <pc:docMk/>
            <pc:sldMk cId="2226769799" sldId="303"/>
            <ac:cxnSpMk id="4" creationId="{279B1F95-651F-464F-A1D9-38EE72F1B44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 206 – Introduction to Software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6275"/>
            <a:ext cx="9144000" cy="1655762"/>
          </a:xfrm>
        </p:spPr>
        <p:txBody>
          <a:bodyPr/>
          <a:lstStyle/>
          <a:p>
            <a:r>
              <a:rPr lang="en-CA" dirty="0"/>
              <a:t>Lecture 4 – C Basics Continued</a:t>
            </a:r>
          </a:p>
          <a:p>
            <a:r>
              <a:rPr lang="en-CA" dirty="0"/>
              <a:t>January 18</a:t>
            </a:r>
            <a:r>
              <a:rPr lang="en-CA" baseline="30000" dirty="0"/>
              <a:t>th</a:t>
            </a:r>
            <a:r>
              <a:rPr lang="en-CA" dirty="0"/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85129"/>
            <a:ext cx="1088830" cy="938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84833" y="2164002"/>
            <a:ext cx="1780149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swapped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5400000" flipH="1" flipV="1">
            <a:off x="9431354" y="2607277"/>
            <a:ext cx="13508" cy="1397875"/>
          </a:xfrm>
          <a:prstGeom prst="curvedConnector3">
            <a:avLst>
              <a:gd name="adj1" fmla="val 398988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3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cxnSpLocks/>
            <a:stCxn id="9" idx="0"/>
            <a:endCxn id="7" idx="2"/>
          </p:cNvCxnSpPr>
          <p:nvPr/>
        </p:nvCxnSpPr>
        <p:spPr>
          <a:xfrm flipV="1">
            <a:off x="7329330" y="4078779"/>
            <a:ext cx="2130138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59184" y="2348601"/>
            <a:ext cx="1153068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9879434" y="2879495"/>
            <a:ext cx="12700" cy="839932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1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cxnSpLocks/>
            <a:stCxn id="9" idx="0"/>
            <a:endCxn id="7" idx="2"/>
          </p:cNvCxnSpPr>
          <p:nvPr/>
        </p:nvCxnSpPr>
        <p:spPr>
          <a:xfrm flipV="1">
            <a:off x="7329330" y="4078779"/>
            <a:ext cx="2130138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17875" y="2384959"/>
            <a:ext cx="1835685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swapped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9879434" y="2879495"/>
            <a:ext cx="12700" cy="839932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0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A8A83C-F588-4184-9656-B7DD2E41FFBD}"/>
              </a:ext>
            </a:extLst>
          </p:cNvPr>
          <p:cNvCxnSpPr>
            <a:cxnSpLocks/>
          </p:cNvCxnSpPr>
          <p:nvPr/>
        </p:nvCxnSpPr>
        <p:spPr>
          <a:xfrm>
            <a:off x="3410857" y="2206171"/>
            <a:ext cx="3381829" cy="2322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6019799" y="2801257"/>
            <a:ext cx="714830" cy="4789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5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5021943" y="3672114"/>
            <a:ext cx="2322286" cy="8998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1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5312229" y="4746171"/>
            <a:ext cx="2002971" cy="7547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02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3410857" y="5675086"/>
            <a:ext cx="3309257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5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065-CE3B-4430-8E7C-7DF9AA99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bit more “programmatic”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CB50-0356-454F-B676-D8EC68910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095411" cy="4351338"/>
          </a:xfrm>
        </p:spPr>
        <p:txBody>
          <a:bodyPr/>
          <a:lstStyle/>
          <a:p>
            <a:r>
              <a:rPr lang="en-CA" dirty="0"/>
              <a:t>In 206, we hate to hard-code</a:t>
            </a:r>
          </a:p>
          <a:p>
            <a:endParaRPr lang="en-CA" dirty="0"/>
          </a:p>
          <a:p>
            <a:r>
              <a:rPr lang="en-CA" dirty="0"/>
              <a:t>I wrote the array size, its contents, and a number of constant sizes throughout my simple solution</a:t>
            </a:r>
          </a:p>
          <a:p>
            <a:endParaRPr lang="en-CA" dirty="0"/>
          </a:p>
          <a:p>
            <a:r>
              <a:rPr lang="en-CA" dirty="0"/>
              <a:t>What about taking any number of numbers from the user as command-line arguments and sorting that list?</a:t>
            </a:r>
          </a:p>
        </p:txBody>
      </p:sp>
    </p:spTree>
    <p:extLst>
      <p:ext uri="{BB962C8B-B14F-4D97-AF65-F5344CB8AC3E}">
        <p14:creationId xmlns:p14="http://schemas.microsoft.com/office/powerpoint/2010/main" val="3695320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F99D311-B8B5-4346-BBFA-73034F2C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85725"/>
            <a:ext cx="7477960" cy="6669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6BCC1-E60A-4DE3-9C10-024D814A2A8E}"/>
              </a:ext>
            </a:extLst>
          </p:cNvPr>
          <p:cNvSpPr/>
          <p:nvPr/>
        </p:nvSpPr>
        <p:spPr>
          <a:xfrm>
            <a:off x="8252188" y="103137"/>
            <a:ext cx="3631475" cy="142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Remember, </a:t>
            </a:r>
            <a:r>
              <a:rPr lang="en-CA" sz="2400" dirty="0" err="1"/>
              <a:t>argc</a:t>
            </a:r>
            <a:r>
              <a:rPr lang="en-CA" sz="2400" dirty="0"/>
              <a:t> gives you the number of arguments in variable 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9B1F95-651F-464F-A1D9-38EE72F1B44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232366" y="815063"/>
            <a:ext cx="4019822" cy="412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189-24A0-4E81-92DD-758E7BE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 programming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4B87-2D4A-49F0-A91C-780BFC501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729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Using what we saw so far, can you:</a:t>
            </a:r>
          </a:p>
          <a:p>
            <a:pPr lvl="1"/>
            <a:r>
              <a:rPr lang="en-US" dirty="0"/>
              <a:t>Start with the array shown</a:t>
            </a:r>
          </a:p>
          <a:p>
            <a:pPr lvl="1"/>
            <a:r>
              <a:rPr lang="en-US" dirty="0"/>
              <a:t>Write code to sort the array in increasing order</a:t>
            </a:r>
          </a:p>
          <a:p>
            <a:pPr lvl="1"/>
            <a:r>
              <a:rPr lang="en-US" dirty="0"/>
              <a:t>Output the sorted list on the terminal</a:t>
            </a:r>
          </a:p>
          <a:p>
            <a:pPr lvl="1"/>
            <a:endParaRPr lang="en-US" dirty="0"/>
          </a:p>
          <a:p>
            <a:r>
              <a:rPr lang="en-US" dirty="0"/>
              <a:t>Helper: linear sort specification</a:t>
            </a:r>
          </a:p>
          <a:p>
            <a:pPr lvl="1"/>
            <a:r>
              <a:rPr lang="en-US" dirty="0"/>
              <a:t>For each position in the array, </a:t>
            </a:r>
            <a:r>
              <a:rPr lang="en-US" dirty="0" err="1"/>
              <a:t>pos</a:t>
            </a:r>
          </a:p>
          <a:p>
            <a:pPr lvl="2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</a:p>
          <a:p>
            <a:pPr lvl="2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</a:p>
          <a:p>
            <a:pPr lvl="2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</a:p>
        </p:txBody>
      </p:sp>
      <p:sp>
        <p:nvSpPr>
          <p:cNvPr id="4" name="Content Placeholder 16"/>
          <p:cNvSpPr txBox="1">
            <a:spLocks/>
          </p:cNvSpPr>
          <p:nvPr/>
        </p:nvSpPr>
        <p:spPr>
          <a:xfrm>
            <a:off x="7300210" y="1822450"/>
            <a:ext cx="468200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int array[4];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array[0] =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array[1] = 3;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array[2] = 4;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array[3] = 2;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74837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72556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70275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54853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011098" y="4811030"/>
            <a:ext cx="830333" cy="2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50505" y="4557822"/>
            <a:ext cx="1160593" cy="511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>
                <a:solidFill>
                  <a:schemeClr val="tx1"/>
                </a:solidFill>
              </a:rPr>
              <a:t>array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39B6D9-BD57-4AB2-9639-4F1F5E1C4992}"/>
              </a:ext>
            </a:extLst>
          </p:cNvPr>
          <p:cNvSpPr txBox="1">
            <a:spLocks/>
          </p:cNvSpPr>
          <p:nvPr/>
        </p:nvSpPr>
        <p:spPr>
          <a:xfrm>
            <a:off x="9238518" y="195943"/>
            <a:ext cx="2956560" cy="3980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rgbClr val="C00000"/>
                </a:solidFill>
              </a:rPr>
              <a:t>Could you do this in the language you know?</a:t>
            </a:r>
          </a:p>
          <a:p>
            <a:r>
              <a:rPr lang="en-CA" dirty="0">
                <a:solidFill>
                  <a:srgbClr val="C00000"/>
                </a:solidFill>
              </a:rPr>
              <a:t>Try to translate each part into C </a:t>
            </a:r>
          </a:p>
          <a:p>
            <a:r>
              <a:rPr lang="en-CA" dirty="0">
                <a:solidFill>
                  <a:srgbClr val="C00000"/>
                </a:solidFill>
              </a:rPr>
              <a:t>Ask if you get stuck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5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F99D311-B8B5-4346-BBFA-73034F2C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85725"/>
            <a:ext cx="7477960" cy="6669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6BCC1-E60A-4DE3-9C10-024D814A2A8E}"/>
              </a:ext>
            </a:extLst>
          </p:cNvPr>
          <p:cNvSpPr/>
          <p:nvPr/>
        </p:nvSpPr>
        <p:spPr>
          <a:xfrm>
            <a:off x="8252187" y="300445"/>
            <a:ext cx="3631475" cy="142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err="1"/>
              <a:t>atoi</a:t>
            </a:r>
            <a:r>
              <a:rPr lang="en-CA" sz="2400" dirty="0"/>
              <a:t>() converts a string into the number it represents (-1 if there was a failure)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9B1F95-651F-464F-A1D9-38EE72F1B447}"/>
              </a:ext>
            </a:extLst>
          </p:cNvPr>
          <p:cNvCxnSpPr>
            <a:cxnSpLocks/>
          </p:cNvCxnSpPr>
          <p:nvPr/>
        </p:nvCxnSpPr>
        <p:spPr>
          <a:xfrm flipH="1">
            <a:off x="5551714" y="1018903"/>
            <a:ext cx="2700474" cy="8490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78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F99D311-B8B5-4346-BBFA-73034F2C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85725"/>
            <a:ext cx="7477960" cy="6669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6BCC1-E60A-4DE3-9C10-024D814A2A8E}"/>
              </a:ext>
            </a:extLst>
          </p:cNvPr>
          <p:cNvSpPr/>
          <p:nvPr/>
        </p:nvSpPr>
        <p:spPr>
          <a:xfrm>
            <a:off x="8252188" y="1156063"/>
            <a:ext cx="3631475" cy="142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INT_MAX is better than using 999999. It’s guaranteed to hold the largest int value.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9B1F95-651F-464F-A1D9-38EE72F1B447}"/>
              </a:ext>
            </a:extLst>
          </p:cNvPr>
          <p:cNvCxnSpPr>
            <a:cxnSpLocks/>
          </p:cNvCxnSpPr>
          <p:nvPr/>
        </p:nvCxnSpPr>
        <p:spPr>
          <a:xfrm flipH="1">
            <a:off x="5995851" y="1867989"/>
            <a:ext cx="2256337" cy="10189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69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20" y="2841810"/>
            <a:ext cx="7060495" cy="39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Focus Today: Data, data, data</a:t>
            </a:r>
            <a:endParaRPr lang="en-US" dirty="0"/>
          </a:p>
        </p:txBody>
      </p:sp>
      <p:pic>
        <p:nvPicPr>
          <p:cNvPr id="1028" name="Picture 4" descr="Image result for data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71" y="1516247"/>
            <a:ext cx="5612177" cy="37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05" y="155436"/>
            <a:ext cx="5355517" cy="55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0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All data is binary</a:t>
            </a:r>
            <a:endParaRPr lang="en-US" dirty="0"/>
          </a:p>
        </p:txBody>
      </p:sp>
      <p:pic>
        <p:nvPicPr>
          <p:cNvPr id="4" name="Picture 3" descr="lecture4.key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1" t="21531" r="21105" b="22062"/>
          <a:stretch/>
        </p:blipFill>
        <p:spPr>
          <a:xfrm>
            <a:off x="509953" y="1219045"/>
            <a:ext cx="11541370" cy="58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Organized using </a:t>
            </a:r>
            <a:br>
              <a:rPr lang="en-CA" dirty="0"/>
            </a:br>
            <a:r>
              <a:rPr lang="en-CA" dirty="0"/>
              <a:t>addresses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78" y="0"/>
            <a:ext cx="6649222" cy="3675185"/>
          </a:xfrm>
          <a:prstGeom prst="rect">
            <a:avLst/>
          </a:prstGeom>
        </p:spPr>
      </p:pic>
      <p:pic>
        <p:nvPicPr>
          <p:cNvPr id="2050" name="Picture 2" descr="Image result for post office box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3960"/>
            <a:ext cx="5466862" cy="48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3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98" y="2743348"/>
            <a:ext cx="5724437" cy="31640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54415" y="3253361"/>
            <a:ext cx="2768933" cy="1529654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57246" y="2589377"/>
            <a:ext cx="4165766" cy="962715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26523" y="2265326"/>
            <a:ext cx="3217985" cy="683028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55295" y="2807884"/>
            <a:ext cx="1676400" cy="4454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81981" y="3393889"/>
            <a:ext cx="744914" cy="4454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88676" y="4604752"/>
            <a:ext cx="1643019" cy="7761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55295" y="5088022"/>
            <a:ext cx="1676400" cy="29287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in memory: we will understand all of this by the end of the 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9436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kernel process</a:t>
            </a:r>
          </a:p>
          <a:p>
            <a:r>
              <a:rPr lang="en-CA" dirty="0"/>
              <a:t>The shell process</a:t>
            </a:r>
          </a:p>
          <a:p>
            <a:r>
              <a:rPr lang="en-CA" dirty="0"/>
              <a:t>Your program’s process</a:t>
            </a:r>
          </a:p>
          <a:p>
            <a:pPr lvl="1"/>
            <a:r>
              <a:rPr lang="en-CA" dirty="0"/>
              <a:t>The program’s machine code</a:t>
            </a:r>
          </a:p>
          <a:p>
            <a:pPr lvl="1"/>
            <a:r>
              <a:rPr lang="en-CA" dirty="0"/>
              <a:t>Program variables</a:t>
            </a:r>
          </a:p>
          <a:p>
            <a:pPr lvl="1"/>
            <a:r>
              <a:rPr lang="en-CA" dirty="0"/>
              <a:t>Required libraries</a:t>
            </a:r>
          </a:p>
          <a:p>
            <a:pPr lvl="1"/>
            <a:r>
              <a:rPr lang="en-CA" dirty="0"/>
              <a:t>Book-keeping info</a:t>
            </a:r>
          </a:p>
          <a:p>
            <a:pPr lvl="1"/>
            <a:endParaRPr lang="en-CA" dirty="0"/>
          </a:p>
          <a:p>
            <a:r>
              <a:rPr lang="en-CA" dirty="0"/>
              <a:t>For today: we start with the data in a C program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98114" y="4606955"/>
            <a:ext cx="368778" cy="2965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97592" y="4606955"/>
            <a:ext cx="368778" cy="2965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15548" y="4634751"/>
            <a:ext cx="368778" cy="2965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8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much space does a variable take?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94369"/>
              </p:ext>
            </p:extLst>
          </p:nvPr>
        </p:nvGraphicFramePr>
        <p:xfrm>
          <a:off x="933938" y="1458220"/>
          <a:ext cx="10324124" cy="523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1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1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765">
                <a:tc>
                  <a:txBody>
                    <a:bodyPr/>
                    <a:lstStyle/>
                    <a:p>
                      <a:r>
                        <a:rPr lang="en-CA" sz="2600" dirty="0"/>
                        <a:t>Description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Type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Bits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Range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523">
                <a:tc>
                  <a:txBody>
                    <a:bodyPr/>
                    <a:lstStyle/>
                    <a:p>
                      <a:r>
                        <a:rPr lang="en-CA" sz="2600" dirty="0"/>
                        <a:t>Integer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short</a:t>
                      </a:r>
                      <a:br>
                        <a:rPr lang="en-CA" sz="2600" dirty="0"/>
                      </a:br>
                      <a:r>
                        <a:rPr lang="en-CA" sz="2600" dirty="0" err="1"/>
                        <a:t>int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long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16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32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64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+/-32</a:t>
                      </a:r>
                      <a:r>
                        <a:rPr lang="en-CA" sz="2600" baseline="0" dirty="0"/>
                        <a:t> thousand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+/-2.1</a:t>
                      </a:r>
                      <a:r>
                        <a:rPr lang="en-CA" sz="2600" baseline="0" dirty="0"/>
                        <a:t> billion</a:t>
                      </a:r>
                      <a:br>
                        <a:rPr lang="en-CA" sz="2600" baseline="0" dirty="0"/>
                      </a:br>
                      <a:r>
                        <a:rPr lang="en-CA" sz="2600" baseline="0" dirty="0"/>
                        <a:t>+- 9.2 x 10</a:t>
                      </a:r>
                      <a:r>
                        <a:rPr lang="en-CA" sz="2600" baseline="30000" dirty="0"/>
                        <a:t>18</a:t>
                      </a:r>
                      <a:endParaRPr lang="en-US" sz="26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9185">
                <a:tc>
                  <a:txBody>
                    <a:bodyPr/>
                    <a:lstStyle/>
                    <a:p>
                      <a:r>
                        <a:rPr lang="en-CA" sz="2600" dirty="0"/>
                        <a:t>Floating point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float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double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long double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32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64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128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+/-</a:t>
                      </a:r>
                      <a:r>
                        <a:rPr lang="en-CA" sz="2600" baseline="0" dirty="0"/>
                        <a:t> 10</a:t>
                      </a:r>
                      <a:r>
                        <a:rPr lang="en-CA" sz="2600" baseline="30000" dirty="0"/>
                        <a:t>38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600" dirty="0"/>
                        <a:t>+/- </a:t>
                      </a:r>
                      <a:r>
                        <a:rPr lang="en-CA" sz="2600" baseline="0" dirty="0"/>
                        <a:t>10</a:t>
                      </a:r>
                      <a:r>
                        <a:rPr lang="en-CA" sz="2600" baseline="30000" dirty="0"/>
                        <a:t>308</a:t>
                      </a:r>
                      <a:br>
                        <a:rPr lang="en-CA" sz="2600" baseline="30000" dirty="0"/>
                      </a:br>
                      <a:r>
                        <a:rPr lang="en-CA" sz="2600" dirty="0"/>
                        <a:t>+/- </a:t>
                      </a:r>
                      <a:r>
                        <a:rPr lang="en-CA" sz="2600" baseline="0" dirty="0"/>
                        <a:t>10</a:t>
                      </a:r>
                      <a:r>
                        <a:rPr lang="en-CA" sz="2600" baseline="30000" dirty="0"/>
                        <a:t>4932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15">
                <a:tc>
                  <a:txBody>
                    <a:bodyPr/>
                    <a:lstStyle/>
                    <a:p>
                      <a:r>
                        <a:rPr lang="en-CA" sz="2600" dirty="0"/>
                        <a:t>Character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char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unsigned char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8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-127 to 128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0 to 255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8215">
                <a:tc>
                  <a:txBody>
                    <a:bodyPr/>
                    <a:lstStyle/>
                    <a:p>
                      <a:r>
                        <a:rPr lang="en-CA" sz="2600" dirty="0"/>
                        <a:t>Pointer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char*</a:t>
                      </a:r>
                      <a:br>
                        <a:rPr lang="en-CA" sz="2600" dirty="0"/>
                      </a:br>
                      <a:r>
                        <a:rPr lang="en-CA" sz="2600" dirty="0" err="1"/>
                        <a:t>int</a:t>
                      </a:r>
                      <a:r>
                        <a:rPr lang="en-CA" sz="2600" dirty="0"/>
                        <a:t>* (</a:t>
                      </a:r>
                      <a:r>
                        <a:rPr lang="en-CA" sz="2600" dirty="0" err="1"/>
                        <a:t>etc</a:t>
                      </a:r>
                      <a:r>
                        <a:rPr lang="en-CA" sz="2600" dirty="0"/>
                        <a:t>)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64 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0 to 1.8 </a:t>
                      </a:r>
                      <a:r>
                        <a:rPr lang="en-CA" sz="2600" baseline="0" dirty="0"/>
                        <a:t>x 10</a:t>
                      </a:r>
                      <a:r>
                        <a:rPr lang="en-CA" sz="2600" baseline="30000" dirty="0"/>
                        <a:t>19 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39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Choosing the right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9077" cy="4351338"/>
          </a:xfrm>
        </p:spPr>
        <p:txBody>
          <a:bodyPr/>
          <a:lstStyle/>
          <a:p>
            <a:r>
              <a:rPr lang="en-CA" dirty="0"/>
              <a:t>Match between the meaning of the underlying data and the available tools and data types from C</a:t>
            </a:r>
          </a:p>
          <a:p>
            <a:endParaRPr lang="en-CA" dirty="0"/>
          </a:p>
          <a:p>
            <a:r>
              <a:rPr lang="en-CA" dirty="0"/>
              <a:t>Example: 16-bit color:</a:t>
            </a:r>
          </a:p>
          <a:p>
            <a:pPr lvl="1"/>
            <a:r>
              <a:rPr lang="en-CA" dirty="0"/>
              <a:t>Red takes 4 bits</a:t>
            </a:r>
          </a:p>
          <a:p>
            <a:pPr lvl="1"/>
            <a:r>
              <a:rPr lang="en-CA" dirty="0"/>
              <a:t>Green takes 4 bits</a:t>
            </a:r>
          </a:p>
          <a:p>
            <a:pPr lvl="1"/>
            <a:r>
              <a:rPr lang="en-CA" dirty="0"/>
              <a:t>Blue takes 4 bits</a:t>
            </a:r>
          </a:p>
          <a:p>
            <a:pPr lvl="1"/>
            <a:r>
              <a:rPr lang="en-CA" dirty="0"/>
              <a:t>Transparency takes 4 bits</a:t>
            </a:r>
          </a:p>
          <a:p>
            <a:pPr lvl="1"/>
            <a:r>
              <a:rPr lang="en-CA" dirty="0"/>
              <a:t>Choices: 2 chars, 1 short, 4 chars, 1 </a:t>
            </a:r>
            <a:r>
              <a:rPr lang="en-CA" dirty="0" err="1"/>
              <a:t>int</a:t>
            </a:r>
            <a:r>
              <a:rPr lang="en-CA" dirty="0"/>
              <a:t>, </a:t>
            </a:r>
            <a:r>
              <a:rPr lang="en-CA" dirty="0" err="1"/>
              <a:t>etc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428600" y="1774801"/>
            <a:ext cx="4153800" cy="44529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10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we try to store something larger?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/>
              <a:t>int</a:t>
            </a:r>
            <a:r>
              <a:rPr lang="en-CA" dirty="0"/>
              <a:t> </a:t>
            </a:r>
            <a:r>
              <a:rPr lang="en-CA" dirty="0" err="1"/>
              <a:t>i</a:t>
            </a:r>
            <a:r>
              <a:rPr lang="en-CA" dirty="0"/>
              <a:t>=0;</a:t>
            </a:r>
          </a:p>
          <a:p>
            <a:pPr marL="0" indent="0">
              <a:buNone/>
            </a:pPr>
            <a:r>
              <a:rPr lang="en-CA" dirty="0"/>
              <a:t>while(1){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 err="1"/>
              <a:t>printf</a:t>
            </a:r>
            <a:r>
              <a:rPr lang="en-CA" dirty="0"/>
              <a:t>( “</a:t>
            </a:r>
            <a:r>
              <a:rPr lang="en-CA" dirty="0" err="1"/>
              <a:t>i</a:t>
            </a:r>
            <a:r>
              <a:rPr lang="en-CA" dirty="0"/>
              <a:t> is %d.\n”, </a:t>
            </a:r>
            <a:r>
              <a:rPr lang="en-CA" dirty="0" err="1"/>
              <a:t>i</a:t>
            </a:r>
            <a:r>
              <a:rPr lang="en-CA" dirty="0"/>
              <a:t> );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 err="1"/>
              <a:t>i</a:t>
            </a:r>
            <a:r>
              <a:rPr lang="en-CA" dirty="0"/>
              <a:t>++;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89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Arrays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5420" cy="4351338"/>
          </a:xfrm>
        </p:spPr>
        <p:txBody>
          <a:bodyPr/>
          <a:lstStyle/>
          <a:p>
            <a:r>
              <a:rPr lang="en-CA" dirty="0"/>
              <a:t>Arrays take multiple “slots”, each of the underlying type</a:t>
            </a:r>
          </a:p>
          <a:p>
            <a:r>
              <a:rPr lang="en-CA" dirty="0"/>
              <a:t>They are guaranteed to be stored in order</a:t>
            </a:r>
          </a:p>
          <a:p>
            <a:r>
              <a:rPr lang="en-CA" dirty="0"/>
              <a:t>The number as you specify on array creation and does not change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02" y="3182815"/>
            <a:ext cx="6649222" cy="3675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95129" y="3956323"/>
            <a:ext cx="1933810" cy="17606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89267" y="4161477"/>
            <a:ext cx="1933810" cy="17606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189-24A0-4E81-92DD-758E7BE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Programming Challenge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4B87-2D4A-49F0-A91C-780BFC501B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Take a list of numbers, as command-line arguments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6564" y="1825625"/>
            <a:ext cx="5597236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 err="1"/>
              <a:t>int</a:t>
            </a:r>
            <a:r>
              <a:rPr lang="en-CA" dirty="0"/>
              <a:t> main( </a:t>
            </a:r>
            <a:r>
              <a:rPr lang="en-CA" dirty="0" err="1"/>
              <a:t>int</a:t>
            </a:r>
            <a:r>
              <a:rPr lang="en-CA" dirty="0"/>
              <a:t> </a:t>
            </a:r>
            <a:r>
              <a:rPr lang="en-CA" dirty="0" err="1"/>
              <a:t>argc</a:t>
            </a:r>
            <a:r>
              <a:rPr lang="en-CA" dirty="0"/>
              <a:t>, char *</a:t>
            </a:r>
            <a:r>
              <a:rPr lang="en-CA" dirty="0" err="1"/>
              <a:t>argv</a:t>
            </a:r>
            <a:r>
              <a:rPr lang="en-CA" dirty="0"/>
              <a:t>[] ) </a:t>
            </a:r>
          </a:p>
          <a:p>
            <a:pPr marL="0" indent="0">
              <a:buNone/>
            </a:pPr>
            <a:r>
              <a:rPr lang="en-CA" dirty="0" err="1"/>
              <a:t>int</a:t>
            </a:r>
            <a:r>
              <a:rPr lang="en-CA" dirty="0"/>
              <a:t> </a:t>
            </a:r>
            <a:r>
              <a:rPr lang="en-CA" dirty="0" err="1"/>
              <a:t>num_args</a:t>
            </a:r>
            <a:r>
              <a:rPr lang="en-CA" dirty="0"/>
              <a:t> = argc-1;</a:t>
            </a:r>
          </a:p>
          <a:p>
            <a:pPr marL="0" indent="0">
              <a:buNone/>
            </a:pPr>
            <a:r>
              <a:rPr lang="en-CA" dirty="0" err="1"/>
              <a:t>printf</a:t>
            </a:r>
            <a:r>
              <a:rPr lang="en-CA" dirty="0"/>
              <a:t>( “first </a:t>
            </a:r>
            <a:r>
              <a:rPr lang="en-CA" dirty="0" err="1"/>
              <a:t>arg</a:t>
            </a:r>
            <a:r>
              <a:rPr lang="en-CA" dirty="0"/>
              <a:t> is %s.\n”, </a:t>
            </a:r>
            <a:r>
              <a:rPr lang="en-CA" dirty="0" err="1"/>
              <a:t>argv</a:t>
            </a:r>
            <a:r>
              <a:rPr lang="en-CA" dirty="0"/>
              <a:t>[0] 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5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Strings in memory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23" y="1690688"/>
            <a:ext cx="8340969" cy="46102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35206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8815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35659" y="2832102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36033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09342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08718" y="2831613"/>
            <a:ext cx="534647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\0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3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</a:t>
            </a:r>
            <a:br>
              <a:rPr lang="en-CA" dirty="0"/>
            </a:br>
            <a:r>
              <a:rPr lang="en-CA" dirty="0"/>
              <a:t>is binary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6492" cy="4351338"/>
          </a:xfrm>
        </p:spPr>
        <p:txBody>
          <a:bodyPr/>
          <a:lstStyle/>
          <a:p>
            <a:r>
              <a:rPr lang="en-CA" dirty="0"/>
              <a:t>Char type is really an 8-bit integer</a:t>
            </a:r>
          </a:p>
          <a:p>
            <a:r>
              <a:rPr lang="en-CA" dirty="0"/>
              <a:t>The mapping to text characters is defined by another standard!</a:t>
            </a:r>
            <a:endParaRPr lang="en-US" dirty="0"/>
          </a:p>
        </p:txBody>
      </p:sp>
      <p:pic>
        <p:nvPicPr>
          <p:cNvPr id="3074" name="Picture 2" descr="Image result for 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92" y="0"/>
            <a:ext cx="8157308" cy="66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337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Arrays where each element is a character stored using the ASCII table</a:t>
            </a:r>
          </a:p>
          <a:p>
            <a:r>
              <a:rPr lang="en-CA" dirty="0"/>
              <a:t>Must be “null terminated” with the special ‘\0’ NULL value, with integer representation 0</a:t>
            </a:r>
          </a:p>
          <a:p>
            <a:r>
              <a:rPr lang="en-CA" dirty="0"/>
              <a:t>This allows things like </a:t>
            </a:r>
            <a:r>
              <a:rPr lang="en-CA" dirty="0" err="1"/>
              <a:t>printf</a:t>
            </a:r>
            <a:r>
              <a:rPr lang="en-CA" dirty="0"/>
              <a:t> to output just the data you want</a:t>
            </a:r>
          </a:p>
          <a:p>
            <a:pPr lvl="1"/>
            <a:r>
              <a:rPr lang="en-CA" dirty="0"/>
              <a:t>Let’s think about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19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Write a C program to reverse the characters in its first argument and output to terminal</a:t>
            </a:r>
          </a:p>
          <a:p>
            <a:r>
              <a:rPr lang="en-CA" dirty="0"/>
              <a:t>Re-write our sort program to sort text words instead of numbers</a:t>
            </a:r>
          </a:p>
          <a:p>
            <a:r>
              <a:rPr lang="en-CA" dirty="0"/>
              <a:t>Write a program that tells you the number of characters in a word, the number of words on a line, or the number of lines in a file (requires reading ahead)</a:t>
            </a:r>
          </a:p>
          <a:p>
            <a:endParaRPr lang="en-CA" dirty="0"/>
          </a:p>
          <a:p>
            <a:r>
              <a:rPr lang="en-CA" dirty="0"/>
              <a:t>Read the first 3 chapters of K&amp;R 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189-24A0-4E81-92DD-758E7BE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Programming Challenge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4B87-2D4A-49F0-A91C-780BFC501B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Store those numbers 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25391" cy="43513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err="1"/>
              <a:t>int</a:t>
            </a:r>
            <a:r>
              <a:rPr lang="en-CA" dirty="0"/>
              <a:t> array[</a:t>
            </a:r>
            <a:r>
              <a:rPr lang="en-CA" dirty="0" err="1"/>
              <a:t>num_args</a:t>
            </a:r>
            <a:r>
              <a:rPr lang="en-CA" dirty="0"/>
              <a:t>];</a:t>
            </a:r>
          </a:p>
          <a:p>
            <a:pPr marL="0" indent="0">
              <a:buNone/>
            </a:pPr>
            <a:r>
              <a:rPr lang="en-CA" dirty="0"/>
              <a:t>for(</a:t>
            </a:r>
            <a:r>
              <a:rPr lang="en-CA" dirty="0" err="1"/>
              <a:t>int</a:t>
            </a:r>
            <a:r>
              <a:rPr lang="en-CA" dirty="0"/>
              <a:t> </a:t>
            </a:r>
            <a:r>
              <a:rPr lang="en-CA" dirty="0" err="1"/>
              <a:t>pos</a:t>
            </a:r>
            <a:r>
              <a:rPr lang="en-CA" dirty="0"/>
              <a:t>=0; </a:t>
            </a:r>
            <a:r>
              <a:rPr lang="en-CA" dirty="0" err="1"/>
              <a:t>pos</a:t>
            </a:r>
            <a:r>
              <a:rPr lang="en-CA" dirty="0"/>
              <a:t>&lt;</a:t>
            </a:r>
            <a:r>
              <a:rPr lang="en-CA" dirty="0" err="1"/>
              <a:t>num_args</a:t>
            </a:r>
            <a:r>
              <a:rPr lang="en-CA" dirty="0"/>
              <a:t>; </a:t>
            </a:r>
            <a:r>
              <a:rPr lang="en-CA" dirty="0" err="1"/>
              <a:t>pos</a:t>
            </a:r>
            <a:r>
              <a:rPr lang="en-CA" dirty="0"/>
              <a:t>++){</a:t>
            </a:r>
          </a:p>
          <a:p>
            <a:pPr marL="0" indent="0">
              <a:buNone/>
            </a:pPr>
            <a:r>
              <a:rPr lang="en-CA" dirty="0"/>
              <a:t>    array[</a:t>
            </a:r>
            <a:r>
              <a:rPr lang="en-CA" dirty="0" err="1"/>
              <a:t>pos</a:t>
            </a:r>
            <a:r>
              <a:rPr lang="en-CA" dirty="0"/>
              <a:t>] = </a:t>
            </a:r>
            <a:r>
              <a:rPr lang="en-CA" dirty="0" err="1"/>
              <a:t>atoi</a:t>
            </a:r>
            <a:r>
              <a:rPr lang="en-CA" dirty="0"/>
              <a:t>(</a:t>
            </a:r>
            <a:r>
              <a:rPr lang="en-CA" dirty="0" err="1"/>
              <a:t>argv</a:t>
            </a:r>
            <a:r>
              <a:rPr lang="en-CA" dirty="0"/>
              <a:t>[pos+1]));</a:t>
            </a:r>
          </a:p>
          <a:p>
            <a:pPr marL="0" indent="0">
              <a:buNone/>
            </a:pPr>
            <a:r>
              <a:rPr lang="en-CA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189-24A0-4E81-92DD-758E7BE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Programming Challenge 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4B87-2D4A-49F0-A91C-780BFC501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6363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the sorted list to terminal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5355" y="1825625"/>
            <a:ext cx="7502236" cy="4351338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for( </a:t>
            </a:r>
            <a:r>
              <a:rPr lang="en-CA" dirty="0" err="1"/>
              <a:t>int</a:t>
            </a:r>
            <a:r>
              <a:rPr lang="en-CA" dirty="0"/>
              <a:t> </a:t>
            </a:r>
            <a:r>
              <a:rPr lang="en-CA" dirty="0" err="1"/>
              <a:t>pos</a:t>
            </a:r>
            <a:r>
              <a:rPr lang="en-CA" dirty="0"/>
              <a:t>=0; </a:t>
            </a:r>
            <a:r>
              <a:rPr lang="en-CA" dirty="0" err="1"/>
              <a:t>pos</a:t>
            </a:r>
            <a:r>
              <a:rPr lang="en-CA" dirty="0"/>
              <a:t>&lt;</a:t>
            </a:r>
            <a:r>
              <a:rPr lang="en-CA" dirty="0" err="1"/>
              <a:t>num_args</a:t>
            </a:r>
            <a:r>
              <a:rPr lang="en-CA" dirty="0"/>
              <a:t>; </a:t>
            </a:r>
            <a:r>
              <a:rPr lang="en-CA" dirty="0" err="1"/>
              <a:t>pos</a:t>
            </a:r>
            <a:r>
              <a:rPr lang="en-CA" dirty="0"/>
              <a:t>++){</a:t>
            </a:r>
          </a:p>
          <a:p>
            <a:pPr marL="0" indent="0">
              <a:buNone/>
            </a:pPr>
            <a:r>
              <a:rPr lang="en-CA" dirty="0"/>
              <a:t>     </a:t>
            </a:r>
            <a:r>
              <a:rPr lang="en-CA" dirty="0" err="1"/>
              <a:t>printf</a:t>
            </a:r>
            <a:r>
              <a:rPr lang="en-CA" dirty="0"/>
              <a:t>( “Element %d is %d.\n”, </a:t>
            </a:r>
            <a:r>
              <a:rPr lang="en-CA" dirty="0" err="1"/>
              <a:t>pos</a:t>
            </a:r>
            <a:r>
              <a:rPr lang="en-CA" dirty="0"/>
              <a:t>, array[</a:t>
            </a:r>
            <a:r>
              <a:rPr lang="en-CA" dirty="0" err="1"/>
              <a:t>pos</a:t>
            </a:r>
            <a:r>
              <a:rPr lang="en-CA" dirty="0"/>
              <a:t>] );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373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35" idx="0"/>
            <a:endCxn id="31" idx="2"/>
          </p:cNvCxnSpPr>
          <p:nvPr/>
        </p:nvCxnSpPr>
        <p:spPr>
          <a:xfrm flipV="1">
            <a:off x="7329330" y="4078779"/>
            <a:ext cx="344634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546658" y="5743685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stCxn id="37" idx="0"/>
          </p:cNvCxnSpPr>
          <p:nvPr/>
        </p:nvCxnSpPr>
        <p:spPr>
          <a:xfrm flipV="1">
            <a:off x="9386590" y="5328972"/>
            <a:ext cx="1525" cy="414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46658" y="4760757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8523800" y="4071285"/>
            <a:ext cx="954438" cy="6667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9363732" y="4071285"/>
            <a:ext cx="86868" cy="6151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62792" y="4071285"/>
            <a:ext cx="740872" cy="6517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9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29329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  <a:endCxn id="5" idx="2"/>
          </p:cNvCxnSpPr>
          <p:nvPr/>
        </p:nvCxnSpPr>
        <p:spPr>
          <a:xfrm flipV="1">
            <a:off x="7329330" y="4078779"/>
            <a:ext cx="363681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8996205" y="1996267"/>
            <a:ext cx="12700" cy="2606389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52747" y="2098253"/>
            <a:ext cx="1886078" cy="8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Do not swap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6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85129"/>
            <a:ext cx="1088830" cy="938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546658" y="5743685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V="1">
            <a:off x="9386590" y="5328972"/>
            <a:ext cx="1525" cy="414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46658" y="4760757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8523800" y="4071285"/>
            <a:ext cx="954438" cy="6667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9363732" y="4071285"/>
            <a:ext cx="86868" cy="6151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462792" y="4071285"/>
            <a:ext cx="740872" cy="6517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7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85129"/>
            <a:ext cx="1088830" cy="938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82933" y="2164002"/>
            <a:ext cx="1153068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5400000" flipH="1" flipV="1">
            <a:off x="9431354" y="2607277"/>
            <a:ext cx="13508" cy="1397875"/>
          </a:xfrm>
          <a:prstGeom prst="curvedConnector3">
            <a:avLst>
              <a:gd name="adj1" fmla="val 398988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33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</TotalTime>
  <Words>1361</Words>
  <Application>Microsoft Office PowerPoint</Application>
  <PresentationFormat>Widescreen</PresentationFormat>
  <Paragraphs>280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COMP 206 – Introduction to Software Systems</vt:lpstr>
      <vt:lpstr>Exercise: A programming challenge</vt:lpstr>
      <vt:lpstr>Programming Challenge Solution</vt:lpstr>
      <vt:lpstr>Programming Challenge Solution</vt:lpstr>
      <vt:lpstr>Programming Challenge Solution</vt:lpstr>
      <vt:lpstr>Sorting</vt:lpstr>
      <vt:lpstr>Sorting</vt:lpstr>
      <vt:lpstr>Sorting</vt:lpstr>
      <vt:lpstr>Sorting</vt:lpstr>
      <vt:lpstr>Sorting</vt:lpstr>
      <vt:lpstr>Sorting</vt:lpstr>
      <vt:lpstr>Sorting</vt:lpstr>
      <vt:lpstr>Dave’s Solution in C</vt:lpstr>
      <vt:lpstr>Dave’s Solution in C</vt:lpstr>
      <vt:lpstr>Dave’s Solution in C</vt:lpstr>
      <vt:lpstr>Dave’s Solution in C</vt:lpstr>
      <vt:lpstr>Dave’s Solution in C</vt:lpstr>
      <vt:lpstr>A bit more “programmatic” version</vt:lpstr>
      <vt:lpstr>PowerPoint Presentation</vt:lpstr>
      <vt:lpstr>PowerPoint Presentation</vt:lpstr>
      <vt:lpstr>PowerPoint Presentation</vt:lpstr>
      <vt:lpstr>Focus Today: Data, data, data</vt:lpstr>
      <vt:lpstr>All data is binary</vt:lpstr>
      <vt:lpstr>Organized using  addresses</vt:lpstr>
      <vt:lpstr>What’s in memory: we will understand all of this by the end of the class</vt:lpstr>
      <vt:lpstr>How much space does a variable take?</vt:lpstr>
      <vt:lpstr>Choosing the right type</vt:lpstr>
      <vt:lpstr>What if we try to store something larger?</vt:lpstr>
      <vt:lpstr>Arrays and Memory</vt:lpstr>
      <vt:lpstr>Strings in memory</vt:lpstr>
      <vt:lpstr>Memory is binary</vt:lpstr>
      <vt:lpstr>C Strings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David Meger</cp:lastModifiedBy>
  <cp:revision>20</cp:revision>
  <dcterms:created xsi:type="dcterms:W3CDTF">2013-07-15T20:26:40Z</dcterms:created>
  <dcterms:modified xsi:type="dcterms:W3CDTF">2018-09-21T12:40:17Z</dcterms:modified>
</cp:coreProperties>
</file>